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548680"/>
            <a:ext cx="8208912" cy="54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8038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404664"/>
            <a:ext cx="8568953" cy="5544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6306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332656"/>
            <a:ext cx="8748017" cy="5400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7367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2" y="404664"/>
            <a:ext cx="8748018" cy="5544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3441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4462"/>
            <a:ext cx="8424936" cy="6109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0333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773" y="404664"/>
            <a:ext cx="8695707" cy="5544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8288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4463"/>
            <a:ext cx="8424936" cy="5588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47973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144463"/>
            <a:ext cx="8496945" cy="55167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77217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2" y="908720"/>
            <a:ext cx="8387977" cy="4464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07609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Office PowerPoint</Application>
  <PresentationFormat>Экран (4:3)</PresentationFormat>
  <Paragraphs>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Home</dc:creator>
  <cp:lastModifiedBy>Home</cp:lastModifiedBy>
  <cp:revision>11</cp:revision>
  <dcterms:created xsi:type="dcterms:W3CDTF">2018-09-09T19:34:13Z</dcterms:created>
  <dcterms:modified xsi:type="dcterms:W3CDTF">2018-09-09T19:47:53Z</dcterms:modified>
</cp:coreProperties>
</file>