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3" r:id="rId26"/>
    <p:sldId id="282" r:id="rId27"/>
    <p:sldId id="284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556792"/>
            <a:ext cx="6172200" cy="2304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Роль конкурсов в профессиональном самоопределении обучающихся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85184"/>
            <a:ext cx="4392488" cy="1152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Азарскова Надежда Викторовна, социальный педагог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ГБОУ СОШ № 307 Адмиралтейского района Санкт-Петербурга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88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4042792" cy="11430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 была организована встреча учащихся, их родителей и психолога данного проекта, где были проведены интерпретация результатов профдиагностики, даны рекомендации по построению успешного профессионального пути</a:t>
            </a:r>
          </a:p>
        </p:txBody>
      </p:sp>
      <p:pic>
        <p:nvPicPr>
          <p:cNvPr id="8194" name="Picture 2" descr="C:\Users\AzarskovaNV\Desktop\qpykini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5" y="2981831"/>
            <a:ext cx="4635830" cy="347687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41c qrTE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S41c qrTE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96753"/>
            <a:ext cx="4261163" cy="31958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/>
              <a:t>Планирование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zarskovaNV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3329"/>
            <a:ext cx="6768752" cy="52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320479" cy="237853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851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Подготовительная работа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1543224"/>
            <a:ext cx="3657600" cy="4705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1-5 классы:</a:t>
            </a:r>
          </a:p>
          <a:p>
            <a:pPr>
              <a:buFontTx/>
              <a:buChar char="-"/>
            </a:pPr>
            <a:r>
              <a:rPr lang="ru-RU" sz="1800" u="sng" dirty="0" smtClean="0"/>
              <a:t>встреча с интересными людьми:</a:t>
            </a:r>
          </a:p>
          <a:p>
            <a:pPr marL="0" indent="0" algn="just">
              <a:buNone/>
            </a:pPr>
            <a:r>
              <a:rPr lang="ru-RU" sz="1800" dirty="0"/>
              <a:t>в</a:t>
            </a:r>
            <a:r>
              <a:rPr lang="ru-RU" sz="1800" dirty="0" smtClean="0"/>
              <a:t> </a:t>
            </a:r>
            <a:r>
              <a:rPr lang="ru-RU" sz="1800" dirty="0"/>
              <a:t>"Семеновской" библиотеке </a:t>
            </a:r>
            <a:r>
              <a:rPr lang="ru-RU" sz="1800" dirty="0" smtClean="0"/>
              <a:t>ученики </a:t>
            </a:r>
            <a:r>
              <a:rPr lang="ru-RU" sz="1800" dirty="0"/>
              <a:t>3-б класса </a:t>
            </a:r>
            <a:r>
              <a:rPr lang="ru-RU" sz="1800" dirty="0" smtClean="0"/>
              <a:t>приняли </a:t>
            </a:r>
            <a:r>
              <a:rPr lang="ru-RU" sz="1800" dirty="0"/>
              <a:t>участие во встрече с писательницей Натальей Хрущевой. Она проверила у ребят литературный слух, научила подбирать рифму к слову, поиграла с ними, напугала и рассмешила.</a:t>
            </a:r>
          </a:p>
          <a:p>
            <a:pPr marL="0" indent="0" algn="just">
              <a:buNone/>
            </a:pPr>
            <a:r>
              <a:rPr lang="ru-RU" sz="1800" dirty="0"/>
              <a:t>В конце встречи наши ребята с помощью Детской Киноакадемии "Дубль Плюс" Санкт-Петербурга, как настоящие тележурналисты, взяли у поэтессы интервью.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83968" y="2362200"/>
            <a:ext cx="3745607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 flipH="1" flipV="1">
            <a:off x="4114799" y="1524001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43224"/>
            <a:ext cx="4316446" cy="237626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Подготовительная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/>
          <a:lstStyle/>
          <a:p>
            <a:r>
              <a:rPr lang="ru-RU" u="sng" dirty="0" smtClean="0"/>
              <a:t>тематические классные часы</a:t>
            </a:r>
          </a:p>
          <a:p>
            <a:pPr marL="0" indent="0" algn="just">
              <a:buNone/>
            </a:pP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4 "Г" классе прошел классный час на тему: "Когда профессия - это творчество". Дети познакомились с профессией геолога</a:t>
            </a:r>
            <a:r>
              <a:rPr lang="ru-RU" sz="2000" dirty="0" smtClean="0"/>
              <a:t>, перевоплотились в геологов, </a:t>
            </a:r>
            <a:r>
              <a:rPr lang="ru-RU" sz="2000" dirty="0"/>
              <a:t>а затем прочитали стихи и спели песни, посвященные это сложной и героической профессии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u="sng" dirty="0"/>
          </a:p>
          <a:p>
            <a:pPr marL="0" indent="0" algn="just">
              <a:buNone/>
            </a:pPr>
            <a:endParaRPr lang="ru-RU" sz="2000" u="sng" dirty="0" smtClean="0"/>
          </a:p>
          <a:p>
            <a:pPr marL="0" indent="0" algn="just">
              <a:buNone/>
            </a:pPr>
            <a:endParaRPr lang="ru-RU" sz="2000" u="sng" dirty="0"/>
          </a:p>
          <a:p>
            <a:pPr marL="0" indent="0" algn="just">
              <a:buNone/>
            </a:pPr>
            <a:endParaRPr lang="ru-RU" sz="2000" u="sng" dirty="0"/>
          </a:p>
        </p:txBody>
      </p:sp>
      <p:pic>
        <p:nvPicPr>
          <p:cNvPr id="12290" name="Picture 2" descr="C:\Users\AzarskovaNV\Desktop\162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6"/>
            <a:ext cx="2960115" cy="30282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zarskovaNV\Desktop\165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96141"/>
            <a:ext cx="4392488" cy="310510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49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Подготовительная работа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931224" cy="4917160"/>
          </a:xfrm>
        </p:spPr>
        <p:txBody>
          <a:bodyPr/>
          <a:lstStyle/>
          <a:p>
            <a:pPr algn="just"/>
            <a:r>
              <a:rPr lang="ru-RU" dirty="0" smtClean="0"/>
              <a:t>«Мы – архитекторы» - ученики 1-г класса придумали макет сказочного города, заинтересовавшись профессией архитектора, и, закрепив полученные знания, создали свой город.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46091" cy="29257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1413"/>
            <a:ext cx="3960440" cy="29373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129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Подготовительная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pPr algn="just"/>
            <a:r>
              <a:rPr lang="ru-RU" u="sng" dirty="0" smtClean="0"/>
              <a:t>Профориентационная игра «Мы и мода» </a:t>
            </a:r>
            <a:r>
              <a:rPr lang="ru-RU" dirty="0" smtClean="0"/>
              <a:t>– 5в кл. - </a:t>
            </a:r>
            <a:r>
              <a:rPr lang="ru-RU" dirty="0"/>
              <a:t>девочки порадовали мальчиков экскурсом в историю моды и устроили настоящее </a:t>
            </a:r>
            <a:r>
              <a:rPr lang="ru-RU" dirty="0" smtClean="0"/>
              <a:t>дефиле </a:t>
            </a:r>
            <a:r>
              <a:rPr lang="ru-RU" dirty="0"/>
              <a:t>нарядами 50х, 60х, 70х, 80х</a:t>
            </a:r>
            <a:r>
              <a:rPr lang="ru-RU" dirty="0" smtClean="0"/>
              <a:t>, 90х </a:t>
            </a:r>
            <a:r>
              <a:rPr lang="ru-RU" dirty="0"/>
              <a:t>и 00х </a:t>
            </a:r>
            <a:r>
              <a:rPr lang="ru-RU" dirty="0" smtClean="0"/>
              <a:t>годов, перевоплотившись в модельеров, художников и моделей. </a:t>
            </a:r>
            <a:endParaRPr lang="ru-RU" dirty="0"/>
          </a:p>
        </p:txBody>
      </p:sp>
      <p:pic>
        <p:nvPicPr>
          <p:cNvPr id="1026" name="Picture 2" descr="C:\Users\AzarskovaNV\Desktop\vk78yu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0577"/>
            <a:ext cx="1728192" cy="307234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zarskovaNV\Desktop\08xsxp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6570"/>
            <a:ext cx="2445736" cy="3260981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5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8"/>
            <a:ext cx="7467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Подготовительная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268760"/>
            <a:ext cx="7950587" cy="5205192"/>
          </a:xfrm>
        </p:spPr>
        <p:txBody>
          <a:bodyPr/>
          <a:lstStyle/>
          <a:p>
            <a:r>
              <a:rPr lang="ru-RU" u="sng" dirty="0" smtClean="0"/>
              <a:t>6-8 классы</a:t>
            </a:r>
          </a:p>
          <a:p>
            <a:pPr algn="just"/>
            <a:r>
              <a:rPr lang="ru-RU" dirty="0" smtClean="0"/>
              <a:t>экскурсии в музеи, викторины, конкурсы, квесты</a:t>
            </a:r>
            <a:endParaRPr lang="ru-RU" dirty="0"/>
          </a:p>
        </p:txBody>
      </p:sp>
      <p:pic>
        <p:nvPicPr>
          <p:cNvPr id="2052" name="Picture 4" descr="C:\Users\AzarskovaNV\Downloads\DSCN4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4" y="2708920"/>
            <a:ext cx="4032448" cy="30243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zarskovaNV\Downloads\DSCN4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131840" cy="234888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zarskovaNV\Downloads\DSCN4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42300"/>
            <a:ext cx="2891813" cy="21688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2211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931224" cy="5637240"/>
          </a:xfrm>
        </p:spPr>
        <p:txBody>
          <a:bodyPr/>
          <a:lstStyle/>
          <a:p>
            <a:pPr algn="just"/>
            <a:r>
              <a:rPr lang="ru-RU" u="sng" dirty="0" smtClean="0"/>
              <a:t>участие в тематических выездах </a:t>
            </a:r>
            <a:r>
              <a:rPr lang="ru-RU" dirty="0" smtClean="0"/>
              <a:t>– например, в Комарово, загородный отдых в лагере Град Детинец.</a:t>
            </a:r>
            <a:endParaRPr lang="ru-RU" dirty="0"/>
          </a:p>
        </p:txBody>
      </p:sp>
      <p:pic>
        <p:nvPicPr>
          <p:cNvPr id="3074" name="Picture 2" descr="C:\Users\AzarskovaNV\Desktop\d8xm6b1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656517" cy="349238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zarskovaNV\Desktop\sxl3zyz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33" y="3429000"/>
            <a:ext cx="3847976" cy="28859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12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3528392" cy="4759424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Мастер-классы, встречи с интересными людьми </a:t>
            </a:r>
          </a:p>
          <a:p>
            <a:r>
              <a:rPr lang="ru-RU" dirty="0"/>
              <a:t> </a:t>
            </a:r>
            <a:r>
              <a:rPr lang="ru-RU" dirty="0" smtClean="0"/>
              <a:t>13 </a:t>
            </a:r>
            <a:r>
              <a:rPr lang="ru-RU" dirty="0"/>
              <a:t>октября 2017 года с учащимися нашей школы провел мастер-класс олимпийский </a:t>
            </a:r>
            <a:r>
              <a:rPr lang="ru-RU" dirty="0" smtClean="0"/>
              <a:t>чемпион, </a:t>
            </a:r>
            <a:r>
              <a:rPr lang="ru-RU" dirty="0"/>
              <a:t>один из сильнейших биатлонистов мира Дмитрий Малышко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Users\AzarskovaNV\Desktop\vci6y4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60" y="908720"/>
            <a:ext cx="4000128" cy="28083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zarskovaNV\Desktop\47s27g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382"/>
            <a:ext cx="2103812" cy="2805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zarskovaNV\Desktop\n2xm9d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31" y="4005064"/>
            <a:ext cx="3338909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75240" cy="5565232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/>
              <a:t>Встреча – соревнование </a:t>
            </a:r>
            <a:r>
              <a:rPr lang="ru-RU" sz="2000" dirty="0" smtClean="0"/>
              <a:t>с Максимом Баруздиным </a:t>
            </a:r>
            <a:r>
              <a:rPr lang="ru-RU" sz="2000" dirty="0"/>
              <a:t>- </a:t>
            </a:r>
            <a:r>
              <a:rPr lang="ru-RU" sz="2000" dirty="0" smtClean="0"/>
              <a:t>самым сильным человеком </a:t>
            </a:r>
            <a:r>
              <a:rPr lang="ru-RU" sz="2000" dirty="0"/>
              <a:t>Санкт-Петербурга, </a:t>
            </a:r>
            <a:r>
              <a:rPr lang="ru-RU" sz="2000" dirty="0" smtClean="0"/>
              <a:t>обладателем </a:t>
            </a:r>
            <a:r>
              <a:rPr lang="ru-RU" sz="2000" dirty="0"/>
              <a:t>6 силовых рекордов, занесенных в книгу рекордов России. Ребятам очень понравилось, как в сильных руках спортсмена гнулись несгибаемые гвозди и стальные пруты.</a:t>
            </a:r>
          </a:p>
        </p:txBody>
      </p:sp>
      <p:pic>
        <p:nvPicPr>
          <p:cNvPr id="5122" name="Picture 2" descr="C:\Users\AzarskovaNV\Desktop\20180318_152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420"/>
            <a:ext cx="5328592" cy="399644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2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264696" cy="9361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 smtClean="0"/>
              <a:t>Интересы не приобретаются, </a:t>
            </a:r>
            <a:br>
              <a:rPr lang="ru-RU" sz="2000" i="1" dirty="0" smtClean="0"/>
            </a:br>
            <a:r>
              <a:rPr lang="ru-RU" sz="2000" i="1" dirty="0" smtClean="0"/>
              <a:t>а развиваются…</a:t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800" i="1" dirty="0" smtClean="0"/>
              <a:t>Л.С. Выготский</a:t>
            </a:r>
            <a:endParaRPr lang="ru-RU" sz="1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7704856" cy="4773144"/>
          </a:xfrm>
        </p:spPr>
        <p:txBody>
          <a:bodyPr/>
          <a:lstStyle/>
          <a:p>
            <a:pPr algn="just"/>
            <a:r>
              <a:rPr lang="ru-RU" dirty="0"/>
              <a:t>Профориентация предполагает широкий комплекс мер по оказанию помощи в выборе </a:t>
            </a:r>
            <a:r>
              <a:rPr lang="ru-RU" dirty="0" smtClean="0"/>
              <a:t>профессии обучающимся, </a:t>
            </a:r>
            <a:r>
              <a:rPr lang="ru-RU" dirty="0"/>
              <a:t>куда </a:t>
            </a:r>
            <a:r>
              <a:rPr lang="ru-RU" dirty="0" smtClean="0"/>
              <a:t>входят и различные конкурсы соответствующей тематики.</a:t>
            </a:r>
            <a:endParaRPr lang="ru-RU" dirty="0"/>
          </a:p>
        </p:txBody>
      </p:sp>
      <p:pic>
        <p:nvPicPr>
          <p:cNvPr id="1026" name="Picture 2" descr="C:\Users\AzarskovaNV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38884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147248" cy="5493224"/>
          </a:xfrm>
        </p:spPr>
        <p:txBody>
          <a:bodyPr/>
          <a:lstStyle/>
          <a:p>
            <a:r>
              <a:rPr lang="ru-RU" u="sng" dirty="0" smtClean="0"/>
              <a:t>9-11 классы</a:t>
            </a:r>
          </a:p>
          <a:p>
            <a:pPr marL="0" indent="0" algn="just">
              <a:buNone/>
            </a:pPr>
            <a:r>
              <a:rPr lang="ru-RU" i="1" dirty="0" smtClean="0"/>
              <a:t>Посещение тематических выставок, форумов, Дней открытых дверей учебных заведений</a:t>
            </a:r>
          </a:p>
          <a:p>
            <a:pPr marL="0" indent="0" algn="just">
              <a:buNone/>
            </a:pPr>
            <a:r>
              <a:rPr lang="ru-RU" sz="2000" dirty="0"/>
              <a:t>16 ноября учащиеся 8-х классов посетили конгрессно-выставочный комплекс Экспофорум, в котором проходили соревнования по 86 востребованным на рынке труда Санкт-Петербурга профессиям, специальностям и компетенциям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6146" name="Picture 2" descr="C:\Users\AzarskovaNV\Desktop\xya8xw8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3" y="4077072"/>
            <a:ext cx="3351503" cy="25136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zarskovaNV\Desktop\sqhfvr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63" y="4077073"/>
            <a:ext cx="3428387" cy="257129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43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2211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 smtClean="0"/>
              <a:t>Фестиваль технических профессий</a:t>
            </a:r>
            <a:endParaRPr lang="ru-RU" dirty="0"/>
          </a:p>
        </p:txBody>
      </p:sp>
      <p:pic>
        <p:nvPicPr>
          <p:cNvPr id="8194" name="Picture 2" descr="C:\Users\AzarskovaNV\Desktop\r9xjh0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93345"/>
            <a:ext cx="4940918" cy="27745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zarskovaNV\Desktop\jtmntl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781595" cy="212351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997152"/>
          </a:xfrm>
        </p:spPr>
        <p:txBody>
          <a:bodyPr/>
          <a:lstStyle/>
          <a:p>
            <a:r>
              <a:rPr lang="ru-RU" u="sng" dirty="0" smtClean="0"/>
              <a:t>Экскурсии в учебные заведения и на предприятия города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zarskovaNV\Desktop\npx3en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48" y="692696"/>
            <a:ext cx="3706528" cy="27798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zarskovaNV\Desktop\ojfqgh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8" y="3068959"/>
            <a:ext cx="2604524" cy="347269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zarskovaNV\Desktop\IMG_20171123_151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744416" cy="28083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632848" cy="5205192"/>
          </a:xfrm>
        </p:spPr>
        <p:txBody>
          <a:bodyPr/>
          <a:lstStyle/>
          <a:p>
            <a:pPr algn="just"/>
            <a:r>
              <a:rPr lang="ru-RU" dirty="0" smtClean="0"/>
              <a:t>Экскурсия в Центральный </a:t>
            </a:r>
            <a:r>
              <a:rPr lang="ru-RU" dirty="0"/>
              <a:t>научно-исследовательский и опытно-конструкторский институт робототехники и технической кибернетики. </a:t>
            </a:r>
          </a:p>
        </p:txBody>
      </p:sp>
      <p:pic>
        <p:nvPicPr>
          <p:cNvPr id="9218" name="Picture 2" descr="C:\Users\AzarskovaNV\Desktop\czagpt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3284984"/>
            <a:ext cx="4235963" cy="31769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zarskovaNV\Desktop\nq5ddx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93726"/>
            <a:ext cx="4032448" cy="31682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algn="just"/>
            <a:r>
              <a:rPr lang="ru-RU" dirty="0" smtClean="0"/>
              <a:t>Особое место занимает связь нашей школы с АО ОДК Климов – </a:t>
            </a:r>
            <a:r>
              <a:rPr lang="ru-RU" i="1" dirty="0" smtClean="0"/>
              <a:t>посещение музея предприятия</a:t>
            </a:r>
            <a:endParaRPr lang="ru-RU" i="1" dirty="0"/>
          </a:p>
        </p:txBody>
      </p:sp>
      <p:pic>
        <p:nvPicPr>
          <p:cNvPr id="10242" name="Picture 2" descr="C:\Users\AzarskovaNV\Desktop\7d5j4y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4416491" cy="33123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zarskovaNV\Desktop\3cde9e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8661"/>
            <a:ext cx="3515882" cy="26369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pPr algn="just"/>
            <a:r>
              <a:rPr lang="ru-RU" dirty="0" smtClean="0"/>
              <a:t>Участие во </a:t>
            </a:r>
            <a:r>
              <a:rPr lang="ru-RU" u="sng" dirty="0" smtClean="0"/>
              <a:t>Всероссийском профориентационном чемпионате, </a:t>
            </a:r>
            <a:r>
              <a:rPr lang="ru-RU" dirty="0" smtClean="0"/>
              <a:t>включающее в себя задания по физике и математике – для учащихся 10-х классов и  профориентационные ролики в перерывах между заданиями.</a:t>
            </a:r>
          </a:p>
          <a:p>
            <a:pPr algn="just"/>
            <a:r>
              <a:rPr lang="ru-RU" dirty="0" smtClean="0"/>
              <a:t>По итогам чемпионата дети получили сертификаты участников, а педагоги- благодарственные письма за участие в партнерской программе.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8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/>
          <a:lstStyle/>
          <a:p>
            <a:pPr algn="just"/>
            <a:r>
              <a:rPr lang="ru-RU" i="1" dirty="0" smtClean="0"/>
              <a:t>Посещение ОДК Климов - закрытого предприятия. </a:t>
            </a:r>
          </a:p>
          <a:p>
            <a:pPr marL="0" indent="0">
              <a:buNone/>
            </a:pPr>
            <a:r>
              <a:rPr lang="ru-RU" dirty="0" smtClean="0"/>
              <a:t>Возможность была предоставлена нам как участникам  профориентационного чемпионата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AzarskovaNV\Desktop\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104962"/>
            <a:ext cx="4464497" cy="334837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20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923702"/>
          </a:xfrm>
        </p:spPr>
        <p:txBody>
          <a:bodyPr/>
          <a:lstStyle/>
          <a:p>
            <a:pPr algn="ctr"/>
            <a:r>
              <a:rPr lang="ru-RU" dirty="0" smtClean="0"/>
              <a:t>Наши результаты в 2017/2018 уч. году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2 место </a:t>
            </a:r>
            <a:r>
              <a:rPr lang="ru-RU" dirty="0" smtClean="0"/>
              <a:t>в игре «Что? Где? Когда?»</a:t>
            </a:r>
          </a:p>
          <a:p>
            <a:r>
              <a:rPr lang="ru-RU" u="sng" dirty="0" smtClean="0"/>
              <a:t>2 и 3 место </a:t>
            </a:r>
            <a:r>
              <a:rPr lang="ru-RU" dirty="0" smtClean="0"/>
              <a:t>в олимпиаде по </a:t>
            </a:r>
            <a:r>
              <a:rPr lang="ru-RU" dirty="0"/>
              <a:t>профориентации  «Мы выбираем путь</a:t>
            </a:r>
            <a:r>
              <a:rPr lang="ru-RU" dirty="0" smtClean="0"/>
              <a:t>»</a:t>
            </a:r>
          </a:p>
          <a:p>
            <a:r>
              <a:rPr lang="ru-RU" u="sng" dirty="0" smtClean="0"/>
              <a:t>3 место </a:t>
            </a:r>
            <a:r>
              <a:rPr lang="ru-RU" dirty="0" smtClean="0"/>
              <a:t>в конкурсе мультимедийных презентаций «</a:t>
            </a:r>
            <a:r>
              <a:rPr lang="ru-RU" dirty="0"/>
              <a:t>Моя будущая профессия»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371974" y="2276872"/>
            <a:ext cx="3800425" cy="3971528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«Когда профессия – это творчество»</a:t>
            </a:r>
          </a:p>
          <a:p>
            <a:pPr marL="0" indent="0">
              <a:buNone/>
            </a:pPr>
            <a:r>
              <a:rPr lang="ru-RU" dirty="0" smtClean="0"/>
              <a:t>1 место в номинации «Профессии моей семьи» – эссе</a:t>
            </a:r>
          </a:p>
          <a:p>
            <a:pPr marL="0" indent="0">
              <a:buNone/>
            </a:pPr>
            <a:r>
              <a:rPr lang="ru-RU" dirty="0" smtClean="0"/>
              <a:t>1 место в номинации  «Профессии будущего» – эссе</a:t>
            </a:r>
          </a:p>
          <a:p>
            <a:pPr marL="0" indent="0">
              <a:buNone/>
            </a:pPr>
            <a:r>
              <a:rPr lang="ru-RU" dirty="0" smtClean="0"/>
              <a:t>2 и 3 место в номинации «Моя будущая профессия» - видеоролики</a:t>
            </a:r>
          </a:p>
          <a:p>
            <a:r>
              <a:rPr lang="ru-RU" u="sng" dirty="0" smtClean="0"/>
              <a:t>«Космос – 2018» </a:t>
            </a:r>
            <a:r>
              <a:rPr lang="ru-RU" dirty="0" smtClean="0"/>
              <a:t>- научно-познавательная игра по станциям</a:t>
            </a:r>
          </a:p>
          <a:p>
            <a:pPr marL="0" indent="0">
              <a:buNone/>
            </a:pPr>
            <a:r>
              <a:rPr lang="ru-RU" dirty="0" smtClean="0"/>
              <a:t>1 место – наша команда «Метеориты»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Районный уровень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8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Международное участие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Участие в открытии X Петербургского международного инновационного форума "Эволюция технологий" с совместной презентацией новой программы "Предпринимательство для молодежи: от игры к реальности. Опыт обучения" в рамках российско-финского проекта "Молодежная Академия "Инновационный человек</a:t>
            </a:r>
            <a:r>
              <a:rPr lang="ru-RU" dirty="0" smtClean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627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гровой комп\Desktop\6icg3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271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931224" cy="585326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21 сентября 2017 года семейные команды -"предприниматели": представляли и защищали свой кейс: бизнес-проект, составленный финской стороной (Университетом JAMK и крупнейшим курортным Центром Финляндии «</a:t>
            </a:r>
            <a:r>
              <a:rPr lang="ru-RU" dirty="0" err="1"/>
              <a:t>Пеурунка</a:t>
            </a:r>
            <a:r>
              <a:rPr lang="ru-RU" dirty="0"/>
              <a:t>») на английском языке. </a:t>
            </a:r>
            <a:endParaRPr lang="ru-RU" dirty="0" smtClean="0"/>
          </a:p>
          <a:p>
            <a:pPr marL="0" indent="0" algn="just">
              <a:buNone/>
            </a:pPr>
            <a:r>
              <a:rPr lang="ru-RU" sz="2200" dirty="0" smtClean="0"/>
              <a:t>Члены </a:t>
            </a:r>
            <a:r>
              <a:rPr lang="ru-RU" sz="2200" dirty="0"/>
              <a:t>жюри и представители JAMK выбрали среди участников - школ города- </a:t>
            </a:r>
            <a:r>
              <a:rPr lang="ru-RU" sz="2200" u="sng" dirty="0"/>
              <a:t>победителей - учащихся школы 307: </a:t>
            </a:r>
            <a:r>
              <a:rPr lang="ru-RU" sz="2200" dirty="0"/>
              <a:t>Боса Е. и </a:t>
            </a:r>
            <a:r>
              <a:rPr lang="ru-RU" sz="2200" dirty="0" err="1"/>
              <a:t>Эссабик</a:t>
            </a:r>
            <a:r>
              <a:rPr lang="ru-RU" sz="2200" dirty="0"/>
              <a:t> И. заняли первое место и выиграли сертификат на бесплатную путевку для отдыха в выходные дни для семьи из 3 человек в </a:t>
            </a:r>
            <a:r>
              <a:rPr lang="ru-RU" sz="2200" dirty="0" err="1"/>
              <a:t>Спа</a:t>
            </a:r>
            <a:r>
              <a:rPr lang="ru-RU" sz="2200" dirty="0"/>
              <a:t>-отель "</a:t>
            </a:r>
            <a:r>
              <a:rPr lang="ru-RU" sz="2200" dirty="0" err="1"/>
              <a:t>Пеурунка</a:t>
            </a:r>
            <a:r>
              <a:rPr lang="ru-RU" sz="2200" dirty="0"/>
              <a:t>" (Финляндия).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59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 о предпочтениях, склонностях и возможностях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1-4 классы: </a:t>
            </a:r>
            <a:r>
              <a:rPr lang="ru-RU" u="sng" dirty="0" smtClean="0"/>
              <a:t>беседы, проведение ролевых игр, выбор направления внеурочной деятельности.</a:t>
            </a:r>
          </a:p>
          <a:p>
            <a:pPr marL="0" indent="0" algn="just">
              <a:buNone/>
            </a:pPr>
            <a:r>
              <a:rPr lang="ru-RU" dirty="0" smtClean="0"/>
              <a:t>В</a:t>
            </a:r>
            <a:r>
              <a:rPr lang="ru-RU" dirty="0"/>
              <a:t> 3"В" классе ребята инсценировали сказку ""Снегурочка". Они сами были режиссерами, постановщиками, сценаристами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3"/>
            <a:ext cx="5544616" cy="323167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65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ln/>
                <a:solidFill>
                  <a:schemeClr val="accent3"/>
                </a:solidFill>
              </a:rPr>
              <a:t>СПАСИБО ЗА ВНИМАНИЕ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данных о предпочтениях, склонностях и возможностях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/>
              <a:t>5-7 классы: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AzarskovaNV\Desktop\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95" y="2132856"/>
            <a:ext cx="6408712" cy="46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81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zarskovaNV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12763"/>
            <a:ext cx="8297863" cy="58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данных о предпочтениях, склонностях и возможностях учащихся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5163740"/>
          </a:xfrm>
        </p:spPr>
        <p:txBody>
          <a:bodyPr/>
          <a:lstStyle/>
          <a:p>
            <a:r>
              <a:rPr lang="ru-RU" dirty="0" smtClean="0"/>
              <a:t>8-11 классы:</a:t>
            </a:r>
          </a:p>
          <a:p>
            <a:pPr marL="0" indent="0" algn="just">
              <a:buNone/>
            </a:pPr>
            <a:r>
              <a:rPr lang="ru-RU" u="sng" dirty="0"/>
              <a:t>у</a:t>
            </a:r>
            <a:r>
              <a:rPr lang="ru-RU" u="sng" dirty="0" smtClean="0"/>
              <a:t>частие в анкетировании Центра «Вектор», участие в тесте «Профгоризонты»</a:t>
            </a:r>
          </a:p>
          <a:p>
            <a:pPr marL="0" indent="0" algn="just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099175" cy="386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2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данных о предпочтениях, склонностях и возможностях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/>
          <a:lstStyle/>
          <a:p>
            <a:pPr algn="just"/>
            <a:r>
              <a:rPr lang="ru-RU" dirty="0" smtClean="0"/>
              <a:t>По результатам теста дети знакомятся в «Атласе новых профессий» с новыми отраслями и профессиями: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472608" cy="3847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данных о предпочтениях, склонностях и возможностях учащихся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67" y="1988839"/>
            <a:ext cx="6001553" cy="416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данных о предпочтениях, склонностях и возможностях учащихся</a:t>
            </a:r>
            <a:endParaRPr lang="ru-RU" dirty="0"/>
          </a:p>
        </p:txBody>
      </p:sp>
      <p:pic>
        <p:nvPicPr>
          <p:cNvPr id="7170" name="Picture 2" descr="C:\Users\AzarskovaNV\Desktop\zasobo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2" y="4653136"/>
            <a:ext cx="23463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787208" cy="4917160"/>
          </a:xfrm>
        </p:spPr>
        <p:txBody>
          <a:bodyPr/>
          <a:lstStyle/>
          <a:p>
            <a:pPr algn="just"/>
            <a:r>
              <a:rPr lang="ru-RU" sz="2000" dirty="0"/>
              <a:t>В октябре 2017 г., в рамках Всероссийской программы по развитию системы ранней профориентации, учащиеся 10-б класса прошли тестирование с целью определения своих сильных сторон личности, выбора  дальнейшего профессионального пути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348" y="3266816"/>
            <a:ext cx="5434060" cy="34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9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482</TotalTime>
  <Words>797</Words>
  <Application>Microsoft Office PowerPoint</Application>
  <PresentationFormat>Экран (4:3)</PresentationFormat>
  <Paragraphs>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Роль конкурсов в профессиональном самоопределении обучающихся</vt:lpstr>
      <vt:lpstr>  Интересы не приобретаются,  а развиваются…  Л.С. Выготский</vt:lpstr>
      <vt:lpstr>       получение данных о предпочтениях, склонностях и возможностях учащихся. </vt:lpstr>
      <vt:lpstr>получение данных о предпочтениях, склонностях и возможностях учащихся</vt:lpstr>
      <vt:lpstr>Презентация PowerPoint</vt:lpstr>
      <vt:lpstr>получение данных о предпочтениях, склонностях и возможностях учащихся</vt:lpstr>
      <vt:lpstr>получение данных о предпочтениях, склонностях и возможностях учащихся</vt:lpstr>
      <vt:lpstr>получение данных о предпочтениях, склонностях и возможностях учащихся</vt:lpstr>
      <vt:lpstr>получение данных о предпочтениях, склонностях и возможностях учащихся</vt:lpstr>
      <vt:lpstr>18 ноября была организована встреча учащихся, их родителей и психолога данного проекта, где были проведены интерпретация результатов профдиагностики, даны рекомендации по построению успешного профессионального пути</vt:lpstr>
      <vt:lpstr>Планирование деятельности</vt:lpstr>
      <vt:lpstr>Подготовительная работа</vt:lpstr>
      <vt:lpstr>Подготовительная работа</vt:lpstr>
      <vt:lpstr>Подготовительная работа</vt:lpstr>
      <vt:lpstr>Подготовительная работа</vt:lpstr>
      <vt:lpstr>Подготовительная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результаты в 2017/2018 уч. году</vt:lpstr>
      <vt:lpstr>  Международное участие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конкурсов в профессиональном самоопределении обучающихся</dc:title>
  <dc:creator>Азарскова Надежда Викторовна</dc:creator>
  <cp:lastModifiedBy>Азарскова Надежда Викторовна</cp:lastModifiedBy>
  <cp:revision>189</cp:revision>
  <dcterms:created xsi:type="dcterms:W3CDTF">2018-03-21T07:32:03Z</dcterms:created>
  <dcterms:modified xsi:type="dcterms:W3CDTF">2018-03-27T11:32:37Z</dcterms:modified>
</cp:coreProperties>
</file>